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</p:sldIdLst>
  <p:sldSz cx="6858000" cy="9144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B2A5AE-0DCF-55EE-409B-83346BA8B979}" v="724" dt="2025-08-11T12:02:41.0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ia" userId="S::asia@progettiamocilfuturo.it::e4330f3f-5b00-4e17-aa46-d164b57baf2e" providerId="AD" clId="Web-{F7B2A5AE-0DCF-55EE-409B-83346BA8B979}"/>
    <pc:docChg chg="modSld">
      <pc:chgData name="Asia" userId="S::asia@progettiamocilfuturo.it::e4330f3f-5b00-4e17-aa46-d164b57baf2e" providerId="AD" clId="Web-{F7B2A5AE-0DCF-55EE-409B-83346BA8B979}" dt="2025-08-11T12:02:39.442" v="704"/>
      <pc:docMkLst>
        <pc:docMk/>
      </pc:docMkLst>
      <pc:sldChg chg="modSp">
        <pc:chgData name="Asia" userId="S::asia@progettiamocilfuturo.it::e4330f3f-5b00-4e17-aa46-d164b57baf2e" providerId="AD" clId="Web-{F7B2A5AE-0DCF-55EE-409B-83346BA8B979}" dt="2025-08-11T12:02:39.442" v="704"/>
        <pc:sldMkLst>
          <pc:docMk/>
          <pc:sldMk cId="0" sldId="256"/>
        </pc:sldMkLst>
        <pc:spChg chg="mod">
          <ac:chgData name="Asia" userId="S::asia@progettiamocilfuturo.it::e4330f3f-5b00-4e17-aa46-d164b57baf2e" providerId="AD" clId="Web-{F7B2A5AE-0DCF-55EE-409B-83346BA8B979}" dt="2025-08-11T11:55:36.835" v="23" actId="20577"/>
          <ac:spMkLst>
            <pc:docMk/>
            <pc:sldMk cId="0" sldId="256"/>
            <ac:spMk id="41" creationId="{00000000-0000-0000-0000-000000000000}"/>
          </ac:spMkLst>
        </pc:spChg>
        <pc:spChg chg="mod">
          <ac:chgData name="Asia" userId="S::asia@progettiamocilfuturo.it::e4330f3f-5b00-4e17-aa46-d164b57baf2e" providerId="AD" clId="Web-{F7B2A5AE-0DCF-55EE-409B-83346BA8B979}" dt="2025-08-11T11:58:29.311" v="109" actId="20577"/>
          <ac:spMkLst>
            <pc:docMk/>
            <pc:sldMk cId="0" sldId="256"/>
            <ac:spMk id="43" creationId="{00000000-0000-0000-0000-000000000000}"/>
          </ac:spMkLst>
        </pc:spChg>
        <pc:spChg chg="mod">
          <ac:chgData name="Asia" userId="S::asia@progettiamocilfuturo.it::e4330f3f-5b00-4e17-aa46-d164b57baf2e" providerId="AD" clId="Web-{F7B2A5AE-0DCF-55EE-409B-83346BA8B979}" dt="2025-08-11T11:56:49.995" v="79" actId="20577"/>
          <ac:spMkLst>
            <pc:docMk/>
            <pc:sldMk cId="0" sldId="256"/>
            <ac:spMk id="44" creationId="{00000000-0000-0000-0000-000000000000}"/>
          </ac:spMkLst>
        </pc:spChg>
        <pc:spChg chg="mod">
          <ac:chgData name="Asia" userId="S::asia@progettiamocilfuturo.it::e4330f3f-5b00-4e17-aa46-d164b57baf2e" providerId="AD" clId="Web-{F7B2A5AE-0DCF-55EE-409B-83346BA8B979}" dt="2025-08-11T11:56:23.603" v="70" actId="20577"/>
          <ac:spMkLst>
            <pc:docMk/>
            <pc:sldMk cId="0" sldId="256"/>
            <ac:spMk id="45" creationId="{00000000-0000-0000-0000-000000000000}"/>
          </ac:spMkLst>
        </pc:spChg>
        <pc:spChg chg="mod">
          <ac:chgData name="Asia" userId="S::asia@progettiamocilfuturo.it::e4330f3f-5b00-4e17-aa46-d164b57baf2e" providerId="AD" clId="Web-{F7B2A5AE-0DCF-55EE-409B-83346BA8B979}" dt="2025-08-11T11:58:06.763" v="89" actId="1076"/>
          <ac:spMkLst>
            <pc:docMk/>
            <pc:sldMk cId="0" sldId="256"/>
            <ac:spMk id="49" creationId="{00000000-0000-0000-0000-000000000000}"/>
          </ac:spMkLst>
        </pc:spChg>
        <pc:graphicFrameChg chg="mod modGraphic">
          <ac:chgData name="Asia" userId="S::asia@progettiamocilfuturo.it::e4330f3f-5b00-4e17-aa46-d164b57baf2e" providerId="AD" clId="Web-{F7B2A5AE-0DCF-55EE-409B-83346BA8B979}" dt="2025-08-11T12:02:39.442" v="704"/>
          <ac:graphicFrameMkLst>
            <pc:docMk/>
            <pc:sldMk cId="0" sldId="256"/>
            <ac:graphicFrameMk id="42" creationId="{00000000-0000-0000-0000-000000000000}"/>
          </ac:graphicFrameMkLst>
        </pc:graphicFrameChg>
        <pc:picChg chg="mod">
          <ac:chgData name="Asia" userId="S::asia@progettiamocilfuturo.it::e4330f3f-5b00-4e17-aa46-d164b57baf2e" providerId="AD" clId="Web-{F7B2A5AE-0DCF-55EE-409B-83346BA8B979}" dt="2025-08-11T12:01:33.909" v="626" actId="1076"/>
          <ac:picMkLst>
            <pc:docMk/>
            <pc:sldMk cId="0" sldId="256"/>
            <ac:picMk id="46" creationId="{00000000-0000-0000-0000-000000000000}"/>
          </ac:picMkLst>
        </pc:picChg>
        <pc:picChg chg="mod">
          <ac:chgData name="Asia" userId="S::asia@progettiamocilfuturo.it::e4330f3f-5b00-4e17-aa46-d164b57baf2e" providerId="AD" clId="Web-{F7B2A5AE-0DCF-55EE-409B-83346BA8B979}" dt="2025-08-11T12:01:56.082" v="629" actId="1076"/>
          <ac:picMkLst>
            <pc:docMk/>
            <pc:sldMk cId="0" sldId="256"/>
            <ac:picMk id="51" creationId="{00000000-0000-0000-0000-000000000000}"/>
          </ac:picMkLst>
        </pc:picChg>
        <pc:picChg chg="mod">
          <ac:chgData name="Asia" userId="S::asia@progettiamocilfuturo.it::e4330f3f-5b00-4e17-aa46-d164b57baf2e" providerId="AD" clId="Web-{F7B2A5AE-0DCF-55EE-409B-83346BA8B979}" dt="2025-08-11T12:01:59.832" v="630" actId="1076"/>
          <ac:picMkLst>
            <pc:docMk/>
            <pc:sldMk cId="0" sldId="256"/>
            <ac:picMk id="56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FEEADA-C21D-441D-A465-D8777A05E4A0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59148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71600" y="5464440"/>
            <a:ext cx="59148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494057E-B1B8-4AFC-889A-639FF8DECDBD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502440" y="243432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71600" y="546444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502440" y="546444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CB74C4F-DA33-48C4-9DAE-D5279CE98C4D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19044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2471760" y="2434320"/>
            <a:ext cx="19044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471560" y="2434320"/>
            <a:ext cx="19044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71600" y="5464440"/>
            <a:ext cx="19044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2471760" y="5464440"/>
            <a:ext cx="19044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4471560" y="5464440"/>
            <a:ext cx="19044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99C43CF-F7FD-43C8-8770-562C8D03D05A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71600" y="2434320"/>
            <a:ext cx="5914800" cy="5801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6EB13A2-2642-4B18-A045-4F8235F89EAE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5914800" cy="5801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3A860A7-930A-44F3-A188-054D6ADCE399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2886120" cy="5801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02440" y="2434320"/>
            <a:ext cx="2886120" cy="5801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689B83D-C5E6-41D8-BB53-18A138456039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5549568-94F9-4C10-A2B0-0BF45FB4818E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71600" y="486720"/>
            <a:ext cx="5914800" cy="819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2AD148-086D-418F-A8D7-E882F9CC678F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3502440" y="2434320"/>
            <a:ext cx="2886120" cy="5801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71600" y="546444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D275744-14FD-4936-810D-02DA8B86FF3D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2886120" cy="5801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3502440" y="243432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502440" y="546444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53999A2-C37B-4F94-9E28-D77248041AC1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71600" y="243432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3502440" y="2434320"/>
            <a:ext cx="288612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71600" y="5464440"/>
            <a:ext cx="5914800" cy="2766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97069EC-C569-4F26-B2B8-F120C88B0152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71600" y="486720"/>
            <a:ext cx="5914800" cy="1766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de-DE" sz="3300" b="0" strike="noStrike" spc="-1">
                <a:solidFill>
                  <a:srgbClr val="000000"/>
                </a:solidFill>
                <a:latin typeface="Calibri Light"/>
              </a:rPr>
              <a:t>Mastertitelformat bearbeiten</a:t>
            </a:r>
            <a:endParaRPr lang="en-MK" sz="33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71600" y="2434320"/>
            <a:ext cx="5914800" cy="5801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2100" b="0" strike="noStrike" spc="-1">
                <a:solidFill>
                  <a:srgbClr val="000000"/>
                </a:solidFill>
                <a:latin typeface="Calibri"/>
              </a:rPr>
              <a:t>Mastertextformat bearbeiten</a:t>
            </a:r>
            <a:endParaRPr lang="en-MK" sz="2100" b="0" strike="noStrike" spc="-1">
              <a:solidFill>
                <a:srgbClr val="000000"/>
              </a:solidFill>
              <a:latin typeface="Calibri"/>
            </a:endParaRPr>
          </a:p>
          <a:p>
            <a:pPr marL="514440" lvl="1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000000"/>
                </a:solidFill>
                <a:latin typeface="Calibri"/>
              </a:rPr>
              <a:t>Zweite Ebene</a:t>
            </a:r>
            <a:endParaRPr lang="en-MK" sz="1800" b="0" strike="noStrike" spc="-1">
              <a:solidFill>
                <a:srgbClr val="000000"/>
              </a:solidFill>
              <a:latin typeface="Calibri"/>
            </a:endParaRPr>
          </a:p>
          <a:p>
            <a:pPr marL="857160" lvl="2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00" b="0" strike="noStrike" spc="-1">
                <a:solidFill>
                  <a:srgbClr val="000000"/>
                </a:solidFill>
                <a:latin typeface="Calibri"/>
              </a:rPr>
              <a:t>Dritte Ebene</a:t>
            </a:r>
            <a:endParaRPr lang="en-MK" sz="1500" b="0" strike="noStrike" spc="-1">
              <a:solidFill>
                <a:srgbClr val="000000"/>
              </a:solidFill>
              <a:latin typeface="Calibri"/>
            </a:endParaRPr>
          </a:p>
          <a:p>
            <a:pPr marL="1200240" lvl="3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de-DE" sz="1350" b="0" strike="noStrike" spc="-1">
                <a:solidFill>
                  <a:srgbClr val="000000"/>
                </a:solidFill>
                <a:latin typeface="Calibri"/>
              </a:rPr>
              <a:t>Vierte Ebene</a:t>
            </a:r>
            <a:endParaRPr lang="en-MK" sz="1350" b="0" strike="noStrike" spc="-1">
              <a:solidFill>
                <a:srgbClr val="000000"/>
              </a:solidFill>
              <a:latin typeface="Calibri"/>
            </a:endParaRPr>
          </a:p>
          <a:p>
            <a:pPr marL="1542960" lvl="4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de-DE" sz="1350" b="0" strike="noStrike" spc="-1">
                <a:solidFill>
                  <a:srgbClr val="000000"/>
                </a:solidFill>
                <a:latin typeface="Calibri"/>
              </a:rPr>
              <a:t>Fünfte Ebene</a:t>
            </a:r>
            <a:endParaRPr lang="en-MK" sz="1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471600" y="8475120"/>
            <a:ext cx="1542600" cy="486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9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900" b="0" strike="noStrike" spc="-1">
                <a:solidFill>
                  <a:srgbClr val="8B8B8B"/>
                </a:solidFill>
                <a:latin typeface="Calibri"/>
              </a:rPr>
              <a:t> </a:t>
            </a:r>
            <a:endParaRPr lang="it-IT" sz="9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2271600" y="8475120"/>
            <a:ext cx="2314080" cy="486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4843440" y="8475120"/>
            <a:ext cx="1542600" cy="486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9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F74F4F5-6E71-4A74-A7BB-95479BC51922}" type="slidenum">
              <a:rPr lang="en-US" sz="90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it-IT" sz="9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133640" y="46440"/>
            <a:ext cx="5556240" cy="1681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algn="ctr"/>
            <a:r>
              <a:rPr lang="de-DE" sz="3600" spc="-1" dirty="0">
                <a:latin typeface="Harlow Solid Italic"/>
              </a:rPr>
              <a:t>Menu del </a:t>
            </a:r>
            <a:r>
              <a:rPr lang="de-DE" sz="3600" spc="-1" dirty="0" err="1">
                <a:latin typeface="Harlow Solid Italic"/>
              </a:rPr>
              <a:t>giorno</a:t>
            </a:r>
            <a:r>
              <a:rPr lang="de-DE" sz="3600" spc="-1" dirty="0">
                <a:latin typeface="Harlow Solid Italic"/>
              </a:rPr>
              <a:t> </a:t>
            </a:r>
            <a:br>
              <a:rPr sz="3600" dirty="0"/>
            </a:br>
            <a:br>
              <a:rPr sz="4400" dirty="0"/>
            </a:br>
            <a:r>
              <a:rPr lang="de-DE" sz="4400" b="0" strike="noStrike" spc="-1" dirty="0">
                <a:solidFill>
                  <a:srgbClr val="000000"/>
                </a:solidFill>
                <a:latin typeface="TT Fors"/>
              </a:rPr>
              <a:t>_____________________</a:t>
            </a:r>
            <a:endParaRPr lang="en-MK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42" name="Tabelle 10"/>
          <p:cNvGraphicFramePr/>
          <p:nvPr>
            <p:extLst>
              <p:ext uri="{D42A27DB-BD31-4B8C-83A1-F6EECF244321}">
                <p14:modId xmlns:p14="http://schemas.microsoft.com/office/powerpoint/2010/main" val="1167950045"/>
              </p:ext>
            </p:extLst>
          </p:nvPr>
        </p:nvGraphicFramePr>
        <p:xfrm>
          <a:off x="436680" y="7234200"/>
          <a:ext cx="5974560" cy="1524000"/>
        </p:xfrm>
        <a:graphic>
          <a:graphicData uri="http://schemas.openxmlformats.org/drawingml/2006/table">
            <a:tbl>
              <a:tblPr/>
              <a:tblGrid>
                <a:gridCol w="782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1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de-DE" sz="1350" b="0" strike="noStrike" spc="-1">
                        <a:solidFill>
                          <a:srgbClr val="000000"/>
                        </a:solidFill>
                        <a:latin typeface="TT Fors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Fino a  </a:t>
                      </a:r>
                      <a:br>
                        <a:rPr sz="1350" dirty="0"/>
                      </a:br>
                      <a:r>
                        <a:rPr lang="en-GB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30 kg CO</a:t>
                      </a:r>
                      <a:r>
                        <a:rPr lang="en-GB" sz="1350" b="0" strike="noStrike" spc="-1" baseline="-25000" dirty="0">
                          <a:solidFill>
                            <a:srgbClr val="000000"/>
                          </a:solidFill>
                          <a:latin typeface="TT Fors"/>
                        </a:rPr>
                        <a:t>2</a:t>
                      </a:r>
                      <a:endParaRPr lang="it-IT" sz="135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 Bold"/>
                        </a:rPr>
                        <a:t>Congratulazioni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 Bold"/>
                        </a:rPr>
                        <a:t> </a:t>
                      </a:r>
                      <a:endParaRPr lang="de-DE" sz="1350" b="0" strike="noStrike" spc="-1" dirty="0">
                        <a:solidFill>
                          <a:srgbClr val="000000"/>
                        </a:solidFill>
                        <a:latin typeface="TT For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Questa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è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una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mensa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sostenibile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!</a:t>
                      </a:r>
                      <a:endParaRPr lang="it-IT" sz="135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de-DE" sz="1350" b="0" strike="noStrike" spc="-1">
                        <a:solidFill>
                          <a:srgbClr val="000000"/>
                        </a:solidFill>
                        <a:latin typeface="TT Fors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Da 30 ta </a:t>
                      </a:r>
                      <a:br>
                        <a:rPr sz="1350" dirty="0"/>
                      </a:br>
                      <a:r>
                        <a:rPr lang="en-GB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80 kg CO</a:t>
                      </a:r>
                      <a:r>
                        <a:rPr lang="en-GB" sz="1350" b="0" strike="noStrike" spc="-1" baseline="-25000" dirty="0">
                          <a:solidFill>
                            <a:srgbClr val="000000"/>
                          </a:solidFill>
                          <a:latin typeface="TT Fors"/>
                        </a:rPr>
                        <a:t>2</a:t>
                      </a:r>
                      <a:endParaRPr lang="it-IT" sz="135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 Bold" panose="020B0003030001020000" pitchFamily="34" charset="0"/>
                        </a:rPr>
                        <a:t>Buon</a:t>
                      </a:r>
                      <a:r>
                        <a:rPr lang="de-DE" sz="1400" b="0" strike="noStrike" spc="-1" dirty="0">
                          <a:solidFill>
                            <a:srgbClr val="000000"/>
                          </a:solidFill>
                          <a:latin typeface="TT Fors Bold" panose="020B0003030001020000" pitchFamily="34" charset="0"/>
                        </a:rPr>
                        <a:t> </a:t>
                      </a: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 Bold" panose="020B0003030001020000" pitchFamily="34" charset="0"/>
                        </a:rPr>
                        <a:t>inizio</a:t>
                      </a:r>
                      <a:endParaRPr lang="it-IT" sz="1400" b="0" strike="noStrike" spc="-1" dirty="0" err="1">
                        <a:solidFill>
                          <a:srgbClr val="000000"/>
                        </a:solidFill>
                        <a:latin typeface="TT Fors Bold" panose="020B0003030001020000" pitchFamily="34" charset="0"/>
                      </a:endParaRPr>
                    </a:p>
                    <a:p>
                      <a:pPr lvl="0">
                        <a:lnSpc>
                          <a:spcPct val="100000"/>
                        </a:lnSpc>
                        <a:buNone/>
                      </a:pP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Questa</a:t>
                      </a:r>
                      <a:r>
                        <a:rPr lang="de-DE" sz="140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</a:t>
                      </a: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mensa</a:t>
                      </a:r>
                      <a:r>
                        <a:rPr lang="de-DE" sz="140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è </a:t>
                      </a: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sulla</a:t>
                      </a:r>
                      <a:r>
                        <a:rPr lang="de-DE" sz="140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</a:t>
                      </a: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buona</a:t>
                      </a:r>
                      <a:r>
                        <a:rPr lang="de-DE" sz="140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</a:t>
                      </a:r>
                      <a:r>
                        <a:rPr lang="de-DE" sz="140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strada</a:t>
                      </a:r>
                      <a:r>
                        <a:rPr lang="de-DE" sz="140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</a:t>
                      </a:r>
                      <a:endParaRPr lang="it-IT" sz="1400" b="0" strike="noStrike" spc="-1" dirty="0" err="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de-DE" sz="1350" b="0" strike="noStrike" spc="-1">
                        <a:solidFill>
                          <a:srgbClr val="000000"/>
                        </a:solidFill>
                        <a:latin typeface="TT Fors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5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Più</a:t>
                      </a:r>
                      <a:r>
                        <a:rPr lang="en-GB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 di </a:t>
                      </a:r>
                      <a:br>
                        <a:rPr sz="1350" dirty="0"/>
                      </a:br>
                      <a:r>
                        <a:rPr lang="en-GB" sz="1350" b="0" strike="noStrike" spc="-1" dirty="0">
                          <a:solidFill>
                            <a:srgbClr val="000000"/>
                          </a:solidFill>
                          <a:latin typeface="TT Fors"/>
                        </a:rPr>
                        <a:t>80 kg CO</a:t>
                      </a:r>
                      <a:r>
                        <a:rPr lang="en-GB" sz="1350" b="0" strike="noStrike" spc="-1" baseline="-25000" dirty="0">
                          <a:solidFill>
                            <a:srgbClr val="000000"/>
                          </a:solidFill>
                          <a:latin typeface="TT Fors"/>
                        </a:rPr>
                        <a:t>2</a:t>
                      </a:r>
                      <a:endParaRPr lang="it-IT" sz="135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 Bold"/>
                        </a:rPr>
                        <a:t>C'è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 Bold"/>
                        </a:rPr>
                        <a:t> ancora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 Bold"/>
                        </a:rPr>
                        <a:t>strada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 Bold"/>
                        </a:rPr>
                        <a:t> da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 Bold"/>
                        </a:rPr>
                        <a:t>fare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 Bold"/>
                        </a:rPr>
                        <a:t>!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Serve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un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cambiamento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 per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essere</a:t>
                      </a:r>
                      <a:r>
                        <a:rPr lang="de-DE" sz="1350" b="0" strike="noStrike" spc="-1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sos</a:t>
                      </a:r>
                      <a:r>
                        <a:rPr lang="de-DE" sz="1350" b="0" strike="noStrike" spc="-1" dirty="0" err="1">
                          <a:solidFill>
                            <a:srgbClr val="000000"/>
                          </a:solidFill>
                          <a:latin typeface="TT Fors"/>
                        </a:rPr>
                        <a:t>tenibili</a:t>
                      </a: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3" name="Inhaltsplatzhalter 140"/>
          <p:cNvSpPr/>
          <p:nvPr/>
        </p:nvSpPr>
        <p:spPr>
          <a:xfrm>
            <a:off x="812880" y="6845040"/>
            <a:ext cx="5222520" cy="356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</a:pPr>
            <a:r>
              <a:rPr lang="de-DE" sz="2000" spc="-1" dirty="0" err="1">
                <a:solidFill>
                  <a:srgbClr val="000000"/>
                </a:solidFill>
                <a:latin typeface="TT Fors Bold"/>
              </a:rPr>
              <a:t>Valutazione</a:t>
            </a:r>
            <a:r>
              <a:rPr lang="de-DE" sz="2000" spc="-1" dirty="0">
                <a:solidFill>
                  <a:srgbClr val="000000"/>
                </a:solidFill>
                <a:latin typeface="TT Fors Bold"/>
              </a:rPr>
              <a:t> della </a:t>
            </a:r>
            <a:r>
              <a:rPr lang="de-DE" sz="2000" spc="-1" dirty="0" err="1">
                <a:solidFill>
                  <a:srgbClr val="000000"/>
                </a:solidFill>
                <a:latin typeface="TT Fors Bold"/>
              </a:rPr>
              <a:t>mensa</a:t>
            </a:r>
            <a:r>
              <a:rPr lang="de-DE" sz="2000" b="0" strike="noStrike" spc="-1" dirty="0">
                <a:solidFill>
                  <a:srgbClr val="000000"/>
                </a:solidFill>
                <a:latin typeface="TT Fors Bold"/>
              </a:rPr>
              <a:t>:</a:t>
            </a:r>
            <a:endParaRPr lang="it-IT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Rechteck 14"/>
          <p:cNvSpPr/>
          <p:nvPr/>
        </p:nvSpPr>
        <p:spPr>
          <a:xfrm>
            <a:off x="1945800" y="1638000"/>
            <a:ext cx="1226596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r>
              <a:rPr lang="de-DE" sz="1200" i="1" spc="-1" dirty="0">
                <a:solidFill>
                  <a:srgbClr val="000000"/>
                </a:solidFill>
                <a:latin typeface="TT Fors"/>
              </a:rPr>
              <a:t>Nome del </a:t>
            </a:r>
            <a:r>
              <a:rPr lang="de-DE" sz="1200" i="1" spc="-1" dirty="0" err="1">
                <a:solidFill>
                  <a:srgbClr val="000000"/>
                </a:solidFill>
                <a:latin typeface="TT Fors"/>
              </a:rPr>
              <a:t>burger</a:t>
            </a:r>
            <a:endParaRPr lang="de-DE" sz="1200" b="0" i="1" strike="noStrike" spc="-1" dirty="0" err="1">
              <a:solidFill>
                <a:srgbClr val="000000"/>
              </a:solidFill>
              <a:latin typeface="TT Fors"/>
            </a:endParaRPr>
          </a:p>
        </p:txBody>
      </p:sp>
      <p:sp>
        <p:nvSpPr>
          <p:cNvPr id="45" name="Rechteck 29"/>
          <p:cNvSpPr/>
          <p:nvPr/>
        </p:nvSpPr>
        <p:spPr>
          <a:xfrm rot="20947800">
            <a:off x="3917405" y="5761549"/>
            <a:ext cx="2914172" cy="583321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r>
              <a:rPr lang="de-DE" sz="3200" spc="-1" dirty="0">
                <a:solidFill>
                  <a:srgbClr val="BB244A"/>
                </a:solidFill>
                <a:latin typeface="Harlow Solid Italic"/>
              </a:rPr>
              <a:t>Offerta speciale </a:t>
            </a:r>
            <a:r>
              <a:rPr lang="de-DE" sz="3200" b="0" strike="noStrike" spc="-1" dirty="0">
                <a:solidFill>
                  <a:srgbClr val="BB244A"/>
                </a:solidFill>
                <a:latin typeface="Harlow Solid Italic"/>
              </a:rPr>
              <a:t>!</a:t>
            </a:r>
            <a:endParaRPr lang="it-IT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Grafik 4"/>
          <p:cNvPicPr/>
          <p:nvPr/>
        </p:nvPicPr>
        <p:blipFill>
          <a:blip r:embed="rId2"/>
          <a:stretch/>
        </p:blipFill>
        <p:spPr>
          <a:xfrm>
            <a:off x="211820" y="2347783"/>
            <a:ext cx="5263939" cy="5626607"/>
          </a:xfrm>
          <a:prstGeom prst="rect">
            <a:avLst/>
          </a:prstGeom>
          <a:ln w="0">
            <a:noFill/>
          </a:ln>
        </p:spPr>
      </p:pic>
      <p:sp>
        <p:nvSpPr>
          <p:cNvPr id="48" name="Rechteck 16"/>
          <p:cNvSpPr/>
          <p:nvPr/>
        </p:nvSpPr>
        <p:spPr>
          <a:xfrm>
            <a:off x="5439460" y="2403214"/>
            <a:ext cx="1206720" cy="29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i="1" strike="noStrike" spc="-1">
                <a:solidFill>
                  <a:srgbClr val="000000"/>
                </a:solidFill>
                <a:latin typeface="TT Fors"/>
              </a:rPr>
              <a:t>CO</a:t>
            </a:r>
            <a:r>
              <a:rPr lang="de-DE" sz="1200" b="0" i="1" strike="noStrike" spc="-1" baseline="-25000">
                <a:solidFill>
                  <a:srgbClr val="000000"/>
                </a:solidFill>
                <a:latin typeface="TT Fors"/>
              </a:rPr>
              <a:t>2</a:t>
            </a:r>
            <a:r>
              <a:rPr lang="de-DE" sz="1200" b="0" i="1" strike="noStrike" spc="-1">
                <a:solidFill>
                  <a:srgbClr val="000000"/>
                </a:solidFill>
                <a:latin typeface="TT Fors"/>
              </a:rPr>
              <a:t> per burger</a:t>
            </a:r>
            <a:endParaRPr lang="it-IT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Rechteck 17"/>
          <p:cNvSpPr/>
          <p:nvPr/>
        </p:nvSpPr>
        <p:spPr>
          <a:xfrm>
            <a:off x="282054" y="6229440"/>
            <a:ext cx="1671461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r>
              <a:rPr lang="it-IT" sz="1200" spc="-1" dirty="0">
                <a:solidFill>
                  <a:srgbClr val="000000"/>
                </a:solidFill>
                <a:latin typeface="TT Fors" panose="020B0003030001020000" pitchFamily="34" charset="0"/>
              </a:rPr>
              <a:t>Disegna il tuo burger</a:t>
            </a:r>
            <a:endParaRPr lang="it-IT" sz="1200" b="0" strike="noStrike" spc="-1" dirty="0">
              <a:solidFill>
                <a:srgbClr val="000000"/>
              </a:solidFill>
              <a:latin typeface="TT Fors" panose="020B0003030001020000" pitchFamily="34" charset="0"/>
            </a:endParaRPr>
          </a:p>
        </p:txBody>
      </p:sp>
      <p:pic>
        <p:nvPicPr>
          <p:cNvPr id="50" name="Grafik 13"/>
          <p:cNvPicPr/>
          <p:nvPr/>
        </p:nvPicPr>
        <p:blipFill>
          <a:blip r:embed="rId3"/>
          <a:stretch/>
        </p:blipFill>
        <p:spPr>
          <a:xfrm rot="2626200">
            <a:off x="1728000" y="5887440"/>
            <a:ext cx="714600" cy="714600"/>
          </a:xfrm>
          <a:prstGeom prst="rect">
            <a:avLst/>
          </a:prstGeom>
          <a:ln w="0">
            <a:noFill/>
          </a:ln>
        </p:spPr>
      </p:pic>
      <p:pic>
        <p:nvPicPr>
          <p:cNvPr id="51" name="Grafik 18"/>
          <p:cNvPicPr/>
          <p:nvPr/>
        </p:nvPicPr>
        <p:blipFill>
          <a:blip r:embed="rId4"/>
          <a:stretch/>
        </p:blipFill>
        <p:spPr>
          <a:xfrm>
            <a:off x="5317560" y="1312666"/>
            <a:ext cx="1372320" cy="1372320"/>
          </a:xfrm>
          <a:prstGeom prst="rect">
            <a:avLst/>
          </a:prstGeom>
          <a:ln w="0">
            <a:noFill/>
          </a:ln>
        </p:spPr>
      </p:pic>
      <p:pic>
        <p:nvPicPr>
          <p:cNvPr id="52" name="Picture 8"/>
          <p:cNvPicPr/>
          <p:nvPr/>
        </p:nvPicPr>
        <p:blipFill>
          <a:blip r:embed="rId5"/>
          <a:stretch/>
        </p:blipFill>
        <p:spPr>
          <a:xfrm rot="10800000">
            <a:off x="-270720" y="-345600"/>
            <a:ext cx="2513520" cy="2513520"/>
          </a:xfrm>
          <a:prstGeom prst="rect">
            <a:avLst/>
          </a:prstGeom>
          <a:ln w="0">
            <a:noFill/>
          </a:ln>
        </p:spPr>
      </p:pic>
      <p:pic>
        <p:nvPicPr>
          <p:cNvPr id="53" name="Picture 15"/>
          <p:cNvPicPr/>
          <p:nvPr/>
        </p:nvPicPr>
        <p:blipFill>
          <a:blip r:embed="rId6"/>
          <a:stretch/>
        </p:blipFill>
        <p:spPr>
          <a:xfrm>
            <a:off x="700200" y="7773840"/>
            <a:ext cx="425880" cy="425880"/>
          </a:xfrm>
          <a:prstGeom prst="rect">
            <a:avLst/>
          </a:prstGeom>
          <a:ln w="0">
            <a:noFill/>
          </a:ln>
        </p:spPr>
      </p:pic>
      <p:pic>
        <p:nvPicPr>
          <p:cNvPr id="54" name="Picture 17"/>
          <p:cNvPicPr/>
          <p:nvPr/>
        </p:nvPicPr>
        <p:blipFill>
          <a:blip r:embed="rId7"/>
          <a:stretch/>
        </p:blipFill>
        <p:spPr>
          <a:xfrm>
            <a:off x="706680" y="7261920"/>
            <a:ext cx="428040" cy="428760"/>
          </a:xfrm>
          <a:prstGeom prst="rect">
            <a:avLst/>
          </a:prstGeom>
          <a:ln w="0">
            <a:noFill/>
          </a:ln>
        </p:spPr>
      </p:pic>
      <p:pic>
        <p:nvPicPr>
          <p:cNvPr id="55" name="Picture 16"/>
          <p:cNvPicPr/>
          <p:nvPr/>
        </p:nvPicPr>
        <p:blipFill>
          <a:blip r:embed="rId8"/>
          <a:stretch/>
        </p:blipFill>
        <p:spPr>
          <a:xfrm>
            <a:off x="724680" y="8319240"/>
            <a:ext cx="425880" cy="426960"/>
          </a:xfrm>
          <a:prstGeom prst="rect">
            <a:avLst/>
          </a:prstGeom>
          <a:ln w="0">
            <a:noFill/>
          </a:ln>
        </p:spPr>
      </p:pic>
      <p:pic>
        <p:nvPicPr>
          <p:cNvPr id="56" name="Grafik 23"/>
          <p:cNvPicPr/>
          <p:nvPr/>
        </p:nvPicPr>
        <p:blipFill>
          <a:blip r:embed="rId4"/>
          <a:stretch/>
        </p:blipFill>
        <p:spPr>
          <a:xfrm>
            <a:off x="3805978" y="2049228"/>
            <a:ext cx="2399400" cy="2399400"/>
          </a:xfrm>
          <a:prstGeom prst="rect">
            <a:avLst/>
          </a:prstGeom>
          <a:ln w="0">
            <a:noFill/>
          </a:ln>
        </p:spPr>
      </p:pic>
      <p:sp>
        <p:nvSpPr>
          <p:cNvPr id="57" name="Rechteck 24"/>
          <p:cNvSpPr/>
          <p:nvPr/>
        </p:nvSpPr>
        <p:spPr>
          <a:xfrm>
            <a:off x="4214938" y="3953161"/>
            <a:ext cx="1581480" cy="29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i="1" strike="noStrike" spc="-1" dirty="0">
                <a:solidFill>
                  <a:srgbClr val="000000"/>
                </a:solidFill>
                <a:latin typeface="TT Fors"/>
              </a:rPr>
              <a:t>CO</a:t>
            </a:r>
            <a:r>
              <a:rPr lang="de-DE" sz="1200" b="0" i="1" strike="noStrike" spc="-1" baseline="-25000" dirty="0">
                <a:solidFill>
                  <a:srgbClr val="000000"/>
                </a:solidFill>
                <a:latin typeface="TT Fors"/>
              </a:rPr>
              <a:t>2</a:t>
            </a:r>
            <a:r>
              <a:rPr lang="de-DE" sz="1200" b="0" i="1" strike="noStrike" spc="-1" dirty="0">
                <a:solidFill>
                  <a:srgbClr val="000000"/>
                </a:solidFill>
                <a:latin typeface="TT Fors"/>
              </a:rPr>
              <a:t> per 100 burgers</a:t>
            </a:r>
            <a:endParaRPr lang="it-IT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3a36607-cf07-4011-9114-a038bea3bdcf">
      <Terms xmlns="http://schemas.microsoft.com/office/infopath/2007/PartnerControls"/>
    </lcf76f155ced4ddcb4097134ff3c332f>
    <TaxCatchAll xmlns="d55dafed-cc19-423b-9d28-b70dedc6b6d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11F2F09A1B364479E3FDF06624FF87D" ma:contentTypeVersion="15" ma:contentTypeDescription="Creare un nuovo documento." ma:contentTypeScope="" ma:versionID="0f15c7c82a3164a96dc0dd2c52bfe228">
  <xsd:schema xmlns:xsd="http://www.w3.org/2001/XMLSchema" xmlns:xs="http://www.w3.org/2001/XMLSchema" xmlns:p="http://schemas.microsoft.com/office/2006/metadata/properties" xmlns:ns2="f3a36607-cf07-4011-9114-a038bea3bdcf" xmlns:ns3="d55dafed-cc19-423b-9d28-b70dedc6b6db" targetNamespace="http://schemas.microsoft.com/office/2006/metadata/properties" ma:root="true" ma:fieldsID="e43c2abd9a869a53d18fc0b6561c4981" ns2:_="" ns3:_="">
    <xsd:import namespace="f3a36607-cf07-4011-9114-a038bea3bdcf"/>
    <xsd:import namespace="d55dafed-cc19-423b-9d28-b70dedc6b6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a36607-cf07-4011-9114-a038bea3bd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Tag immagine" ma:readOnly="false" ma:fieldId="{5cf76f15-5ced-4ddc-b409-7134ff3c332f}" ma:taxonomyMulti="true" ma:sspId="ef616314-d9d9-4aad-a672-bf19944a0ba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5dafed-cc19-423b-9d28-b70dedc6b6db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2cf49a0-a171-4f16-84b9-85b53d08deed}" ma:internalName="TaxCatchAll" ma:showField="CatchAllData" ma:web="d55dafed-cc19-423b-9d28-b70dedc6b6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A27759-75F0-4D95-B474-F64D4A3A8EC5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d55dafed-cc19-423b-9d28-b70dedc6b6db"/>
    <ds:schemaRef ds:uri="http://schemas.microsoft.com/office/infopath/2007/PartnerControls"/>
    <ds:schemaRef ds:uri="f3a36607-cf07-4011-9114-a038bea3bdcf"/>
  </ds:schemaRefs>
</ds:datastoreItem>
</file>

<file path=customXml/itemProps2.xml><?xml version="1.0" encoding="utf-8"?>
<ds:datastoreItem xmlns:ds="http://schemas.openxmlformats.org/officeDocument/2006/customXml" ds:itemID="{5DD14C35-D308-48A2-A154-C729BA9348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B9BE08-16A6-40C4-871B-2D5357B2A2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a36607-cf07-4011-9114-a038bea3bdcf"/>
    <ds:schemaRef ds:uri="d55dafed-cc19-423b-9d28-b70dedc6b6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Harlow Solid Italic</vt:lpstr>
      <vt:lpstr>Times New Roman</vt:lpstr>
      <vt:lpstr>TT Fors</vt:lpstr>
      <vt:lpstr>TT Fors Bold</vt:lpstr>
      <vt:lpstr>Office Theme</vt:lpstr>
      <vt:lpstr>Menu del giorno   _____________________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subject/>
  <dc:creator>Microsoft Office User</dc:creator>
  <dc:description/>
  <cp:lastModifiedBy>Lisa Häfner</cp:lastModifiedBy>
  <cp:revision>220</cp:revision>
  <cp:lastPrinted>2025-07-31T08:25:24Z</cp:lastPrinted>
  <dcterms:created xsi:type="dcterms:W3CDTF">2023-07-06T12:03:49Z</dcterms:created>
  <dcterms:modified xsi:type="dcterms:W3CDTF">2025-11-05T15:37:12Z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Bildschirmpräsentation (4:3)</vt:lpwstr>
  </property>
  <property fmtid="{D5CDD505-2E9C-101B-9397-08002B2CF9AE}" pid="3" name="Slides">
    <vt:i4>1</vt:i4>
  </property>
  <property fmtid="{D5CDD505-2E9C-101B-9397-08002B2CF9AE}" pid="4" name="ContentTypeId">
    <vt:lpwstr>0x010100D11F2F09A1B364479E3FDF06624FF87D</vt:lpwstr>
  </property>
  <property fmtid="{D5CDD505-2E9C-101B-9397-08002B2CF9AE}" pid="5" name="MediaServiceImageTags">
    <vt:lpwstr/>
  </property>
</Properties>
</file>